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04C71-92AF-C240-9530-8D5F619D7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6A1C46-6333-D346-8157-116F27187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0C2375-E733-AB4D-B4C6-148724E0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6AB5EE-9D96-F848-A35A-F80F7CD7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F0EE64-D3F5-F34B-91E2-6BE65CCC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8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7C3B0-4971-BC47-A4BB-C248F2A2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FAB15E-F271-3B4D-B6FE-5372702F0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806323-C3E3-B744-8E5E-B50129DB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A5FED-4630-134B-A8B5-772A2765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5AFF8-E07F-4F4A-86CF-0F6B64BC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85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3CC87C-5FB7-1F4C-B6F4-E9838711E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29AB77-D49C-AC47-B784-F1E796583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69B96-F27A-3143-AEF5-C0F4AFC0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1E411D-1080-4B4C-9422-3778E034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3F0BE-78AE-064C-9313-FDC7C4D8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6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6A048-2532-CB4F-AA7C-26DBD018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CFF37-9695-C74D-9350-C3690B4C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771E3C-9F9D-C54E-884C-824EB18E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194C79-E9ED-0F41-A706-644285D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4928-1917-F147-A052-C9FB158B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6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B404E-AABE-E549-87DC-B96A3A36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02BE73-A925-0141-A303-8D44D8F3F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21CC9-ECE1-4447-9923-0056AAC7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5283CB-8D7E-3749-BE24-A1809F15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1EFC3A-7776-DD47-BBA9-22955C8F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84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DDF62-842D-E146-A6EE-4562BD8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454C23-400E-084E-BC44-D3B08501A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377128-36C6-4241-9CD3-9732F1CF5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75E7B9-0D1B-F940-B592-76402E88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19DB1F-64AC-B942-9273-DFF9E2B5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F1A26C-D5A7-B549-A12A-61445837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57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9CC6-FE26-9245-B66D-1B73CF46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CCFBB1-1BB2-6841-9C7C-9933F6ABB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732431-37A7-6942-8B15-D207FF28E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9BC801-FBC7-3B4C-A1F9-0F47B9E2A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2DF317-3D9D-804E-9D2B-F52DFF414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9FC2F17-28F9-6F4F-82F3-A2D2A8BE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F35A10F-BA9B-2A43-9C3D-2E82F28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B50628-3E91-F34E-8CB6-09B435E2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17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029DC-E22C-DA41-901E-F8A23F1C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B2F3AC-CFA4-F34B-9014-506ACBFA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DE2E54-ABB3-9140-A56F-22CC7933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A5FB7E-1408-C845-9D02-1CF6354B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08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5987B9-DD65-A049-A0A8-42113BC9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C15081-5C6E-7248-A659-61DC670D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C006CC-50BF-FC47-A9B5-E8A5BC89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7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732C9-F8C1-8D41-B8B1-99C5A893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111A6-000C-794D-9E16-FA37D908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7765AF-680E-A649-9D71-67C6F51FE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6507AB-4B8A-804B-AF28-30609FD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F3106C-FCB6-2C49-838F-6F7BB0E5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E2A2B8-8749-7F47-8CF6-893A0817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77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8F498-F627-9246-9E12-F4AC431F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6315B4-BBAB-C04B-B352-466209F2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D61552-EBA9-5B46-B850-3B5FFFF83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EBCB06-32A6-644E-898B-829DCAC9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133C90-D2F7-8E47-A790-385FC580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DA2A3C-8F1B-064F-9CFB-B9B8A9E7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98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C3274-2DDA-D84D-9CEC-20FD5C26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E6B2B6-C5A8-3D43-8248-A0DC718BA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4E3108-2796-3941-85F3-0B4AC06F9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F97D8-35B0-7149-9658-BCD1E7B66420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99D346-8F17-794E-B826-0AECB66BF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2D5E69-2308-E84F-9E2A-27CAD8DE9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4FD0-162D-F044-8B5B-6EB6689808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77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ru.freepik.com%2Fpremium-vector%2Fscene-with-man-has-idea-startup-graphic-plant-lamp-thinking-use-business-web-sites_20274536.htm&amp;psig=AOvVaw1MFP62NAphYo3tnt9gX_nF&amp;ust=1743163815138000&amp;source=images&amp;cd=vfe&amp;opi=89978449&amp;ved=0CBQQjRxqFwoTCLilprOdqowDFQAAAAAdAAAAABA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то такое айти-стартап и как его успешно запустить: полный гид |  Университет СИНЕРГИЯ">
            <a:extLst>
              <a:ext uri="{FF2B5EF4-FFF2-40B4-BE49-F238E27FC236}">
                <a16:creationId xmlns:a16="http://schemas.microsoft.com/office/drawing/2014/main" id="{9D24369D-9261-8443-9BEE-269379E9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38399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1164B-4F54-D245-A72C-6AB441759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Сервис поиска соседей для студентов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5F833F-C333-A74D-8095-9CF9CA62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ПоДвОхА</a:t>
            </a:r>
            <a:r>
              <a:rPr lang="ru-RU" dirty="0"/>
              <a:t>.</a:t>
            </a:r>
            <a:r>
              <a:rPr lang="en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47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Концепция стартапа и бизнес-инициативы финансирование предпринимательства |  Премиум векторы">
            <a:extLst>
              <a:ext uri="{FF2B5EF4-FFF2-40B4-BE49-F238E27FC236}">
                <a16:creationId xmlns:a16="http://schemas.microsoft.com/office/drawing/2014/main" id="{BD51805B-2FF3-4347-96E1-6C70DFB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406140"/>
            <a:ext cx="41148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EE842-1145-F548-B7CE-DFFB16C9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Постановка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049C3-CA38-1B42-9564-3D6BDB60C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Дорогое жилье, ограниченные финансы у студентов.</a:t>
            </a:r>
          </a:p>
          <a:p>
            <a:pPr algn="just"/>
            <a:r>
              <a:rPr lang="ru-RU" dirty="0"/>
              <a:t>Многие абитуриенты поступают в вузы в неродных регионах.</a:t>
            </a:r>
          </a:p>
          <a:p>
            <a:pPr algn="just"/>
            <a:r>
              <a:rPr lang="ru-RU" dirty="0"/>
              <a:t>Ограниченное количество мест в общежитиях.</a:t>
            </a:r>
          </a:p>
          <a:p>
            <a:pPr algn="just"/>
            <a:r>
              <a:rPr lang="ru-RU" dirty="0"/>
              <a:t>Отсутствует единый сервис для поиска соседей-студентов для совместного съёма жилья.</a:t>
            </a:r>
          </a:p>
        </p:txBody>
      </p:sp>
    </p:spTree>
    <p:extLst>
      <p:ext uri="{BB962C8B-B14F-4D97-AF65-F5344CB8AC3E}">
        <p14:creationId xmlns:p14="http://schemas.microsoft.com/office/powerpoint/2010/main" val="135603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25526-FD99-9C45-92BD-13402222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F1220A-7E8E-2146-AF94-27F8C1D5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Веб-сервис с профилями, и фильтрами для поиска соседей. Обязательная верификация профиля для </a:t>
            </a:r>
            <a:r>
              <a:rPr lang="ru-RU" dirty="0" err="1"/>
              <a:t>избежания</a:t>
            </a:r>
            <a:r>
              <a:rPr lang="ru-RU" dirty="0"/>
              <a:t> возможного мошенничества.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7118FF-5233-1C49-8CE0-7DEDA2E8A5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558534" y="-21960431"/>
            <a:ext cx="1805416" cy="4702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ru-RU" altLang="ru-RU" sz="50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     </a:t>
            </a:r>
            <a:r>
              <a:rPr kumimoji="0" lang="ru-RU" altLang="ru-RU" sz="1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 </a:t>
            </a:r>
            <a:r>
              <a:rPr kumimoji="0" lang="ru-RU" altLang="ru-RU" sz="18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     </a:t>
            </a:r>
            <a:r>
              <a:rPr kumimoji="0" lang="ru-RU" altLang="ru-RU" sz="700" b="0" i="0" u="sng" strike="noStrike" cap="none" normalizeH="0" baseline="0">
                <a:ln>
                  <a:noFill/>
                </a:ln>
                <a:solidFill>
                  <a:srgbClr val="F1F3F4"/>
                </a:solidFill>
                <a:effectLst/>
                <a:latin typeface="Roboto-Medium"/>
                <a:hlinkClick r:id="rId2"/>
              </a:rPr>
              <a:t>626 × 626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Сцена с человеком» - идея для стартапа. Графическое мышление с растениями.  Использование для бизнес-сайтов. | Премиум векторы">
            <a:hlinkClick r:id="rId2"/>
            <a:extLst>
              <a:ext uri="{FF2B5EF4-FFF2-40B4-BE49-F238E27FC236}">
                <a16:creationId xmlns:a16="http://schemas.microsoft.com/office/drawing/2014/main" id="{E66DAAEE-BC7F-3348-B57F-4B7BDBED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95" y="2611395"/>
            <a:ext cx="4246605" cy="42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Сцена с человеком» - идея для стартапа. Графическое мышление с растениями.  Использование для бизнес-сайтов. | Премиум векторы">
            <a:extLst>
              <a:ext uri="{FF2B5EF4-FFF2-40B4-BE49-F238E27FC236}">
                <a16:creationId xmlns:a16="http://schemas.microsoft.com/office/drawing/2014/main" id="{EB05D505-C286-DE45-9527-7F1B8865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143" y="256730"/>
            <a:ext cx="1508570" cy="15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Функция Задействования: векторные изображения и иллюстрации, которые можно  скачать бесплатно | Freepik">
            <a:extLst>
              <a:ext uri="{FF2B5EF4-FFF2-40B4-BE49-F238E27FC236}">
                <a16:creationId xmlns:a16="http://schemas.microsoft.com/office/drawing/2014/main" id="{40ECAC48-61B5-484D-B336-52734A9D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95" y="3068595"/>
            <a:ext cx="3789405" cy="3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17EA0-956D-7F43-9308-57E1D2D9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«Киллер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</a:rPr>
              <a:t>фичи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E85737-98D9-3345-A15B-C34CCBED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Рекомендации соседей на основе данных профиля (учитывается регион, город, вуз/</a:t>
            </a:r>
            <a:r>
              <a:rPr lang="ru-RU" dirty="0" err="1"/>
              <a:t>ссуз</a:t>
            </a:r>
            <a:r>
              <a:rPr lang="ru-RU" dirty="0"/>
              <a:t>, возраст и </a:t>
            </a:r>
            <a:r>
              <a:rPr lang="ru-RU" dirty="0" err="1"/>
              <a:t>тд</a:t>
            </a:r>
            <a:r>
              <a:rPr lang="ru-RU" dirty="0"/>
              <a:t>.).</a:t>
            </a:r>
          </a:p>
          <a:p>
            <a:pPr algn="just"/>
            <a:r>
              <a:rPr lang="ru-RU" dirty="0"/>
              <a:t>Верификация аккаунтов через ВК.</a:t>
            </a:r>
          </a:p>
          <a:p>
            <a:pPr algn="just"/>
            <a:r>
              <a:rPr lang="ru-RU" dirty="0"/>
              <a:t>Чат внутри сервиса для первичной коммуникации.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6269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Homem trabalhando no laptop Escriturário ou funcionário sentado na mesa com  o computador | Vetor Premium">
            <a:extLst>
              <a:ext uri="{FF2B5EF4-FFF2-40B4-BE49-F238E27FC236}">
                <a16:creationId xmlns:a16="http://schemas.microsoft.com/office/drawing/2014/main" id="{0ECA9F45-61A1-4740-8CCF-F9E66F6B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5093"/>
            <a:ext cx="2505626" cy="250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17EA0-956D-7F43-9308-57E1D2D9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accent1">
                    <a:lumMod val="75000"/>
                  </a:schemeClr>
                </a:solidFill>
              </a:rPr>
              <a:t>Стэк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технологий</a:t>
            </a:r>
          </a:p>
        </p:txBody>
      </p:sp>
      <p:pic>
        <p:nvPicPr>
          <p:cNvPr id="6146" name="Picture 2" descr="Руководство по PostgreSQL | Рег.ру">
            <a:extLst>
              <a:ext uri="{FF2B5EF4-FFF2-40B4-BE49-F238E27FC236}">
                <a16:creationId xmlns:a16="http://schemas.microsoft.com/office/drawing/2014/main" id="{0D9A0935-4A4F-6148-A4C8-81E70707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93" y="2175446"/>
            <a:ext cx="2042982" cy="227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dis: основные типы данных и операции - Уголок сельского джависта">
            <a:extLst>
              <a:ext uri="{FF2B5EF4-FFF2-40B4-BE49-F238E27FC236}">
                <a16:creationId xmlns:a16="http://schemas.microsoft.com/office/drawing/2014/main" id="{2B44BC44-63C9-CE42-85BB-8CD43E70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75" y="1690688"/>
            <a:ext cx="3240665" cy="324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cker flagged as malware in macOS over file signing snafu">
            <a:extLst>
              <a:ext uri="{FF2B5EF4-FFF2-40B4-BE49-F238E27FC236}">
                <a16:creationId xmlns:a16="http://schemas.microsoft.com/office/drawing/2014/main" id="{60FCE159-5CD8-3741-A140-5D234195A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18802"/>
          <a:stretch/>
        </p:blipFill>
        <p:spPr bwMode="auto">
          <a:xfrm>
            <a:off x="4190536" y="2337304"/>
            <a:ext cx="2199504" cy="19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Flask (веб-фреймворк) — Википедия">
            <a:extLst>
              <a:ext uri="{FF2B5EF4-FFF2-40B4-BE49-F238E27FC236}">
                <a16:creationId xmlns:a16="http://schemas.microsoft.com/office/drawing/2014/main" id="{286A0446-0CDF-FD4F-BCA3-CECBC301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16" y="2686694"/>
            <a:ext cx="3188043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29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17EA0-956D-7F43-9308-57E1D2D9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Команда разработки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3AC6D6-5C66-1744-9587-7F14F31A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15" y="2334056"/>
            <a:ext cx="1902942" cy="1902942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9770A-AA73-1D4E-966F-6BC5B428B57E}"/>
              </a:ext>
            </a:extLst>
          </p:cNvPr>
          <p:cNvSpPr txBox="1"/>
          <p:nvPr/>
        </p:nvSpPr>
        <p:spPr>
          <a:xfrm>
            <a:off x="2649866" y="4357944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Основин</a:t>
            </a:r>
            <a:r>
              <a:rPr lang="ru-RU" dirty="0"/>
              <a:t> Александр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D042CC-4592-1A43-B9EB-127A5624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3" y="2334056"/>
            <a:ext cx="1902942" cy="190294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6ED73-5548-5844-B72E-8449B34F9BD0}"/>
              </a:ext>
            </a:extLst>
          </p:cNvPr>
          <p:cNvSpPr txBox="1"/>
          <p:nvPr/>
        </p:nvSpPr>
        <p:spPr>
          <a:xfrm>
            <a:off x="645912" y="436300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Яшин Данила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F95C41-E800-D24E-A3DA-8FD4B77F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7" y="2334055"/>
            <a:ext cx="1902943" cy="1902943"/>
          </a:xfrm>
          <a:prstGeom prst="ellipse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5A9492-062E-6348-9F1A-FE2F382AA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98" r="-598"/>
          <a:stretch/>
        </p:blipFill>
        <p:spPr>
          <a:xfrm>
            <a:off x="7518542" y="2387291"/>
            <a:ext cx="1902943" cy="19029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51BFBF-5DB8-3140-BD29-52BDC42CB929}"/>
              </a:ext>
            </a:extLst>
          </p:cNvPr>
          <p:cNvSpPr txBox="1"/>
          <p:nvPr/>
        </p:nvSpPr>
        <p:spPr>
          <a:xfrm>
            <a:off x="4928308" y="4357944"/>
            <a:ext cx="233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Корольков Александр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F68DB-BF2B-2245-86CA-DED049D9C227}"/>
              </a:ext>
            </a:extLst>
          </p:cNvPr>
          <p:cNvSpPr txBox="1"/>
          <p:nvPr/>
        </p:nvSpPr>
        <p:spPr>
          <a:xfrm>
            <a:off x="7743596" y="4366310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Гасилин</a:t>
            </a:r>
            <a:r>
              <a:rPr lang="ru-RU" dirty="0"/>
              <a:t> Егор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C9C6BA-CA28-FE4A-A770-59B51807D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33" t="33388" r="19134" b="17978"/>
          <a:stretch/>
        </p:blipFill>
        <p:spPr>
          <a:xfrm>
            <a:off x="9835434" y="2500056"/>
            <a:ext cx="1902943" cy="1790178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31CD74-0363-4841-927A-957959D7FB88}"/>
              </a:ext>
            </a:extLst>
          </p:cNvPr>
          <p:cNvSpPr txBox="1"/>
          <p:nvPr/>
        </p:nvSpPr>
        <p:spPr>
          <a:xfrm>
            <a:off x="10060488" y="4357944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Довбуш</a:t>
            </a:r>
            <a:r>
              <a:rPr lang="ru-RU" dirty="0"/>
              <a:t> Ольга</a:t>
            </a:r>
          </a:p>
        </p:txBody>
      </p:sp>
    </p:spTree>
    <p:extLst>
      <p:ext uri="{BB962C8B-B14F-4D97-AF65-F5344CB8AC3E}">
        <p14:creationId xmlns:p14="http://schemas.microsoft.com/office/powerpoint/2010/main" val="1785601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119</Words>
  <Application>Microsoft Macintosh PowerPoint</Application>
  <PresentationFormat>Широкоэкранный</PresentationFormat>
  <Paragraphs>21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Roboto-Medium</vt:lpstr>
      <vt:lpstr>Тема Office</vt:lpstr>
      <vt:lpstr>Сервис поиска соседей для студентов</vt:lpstr>
      <vt:lpstr>Постановка проблемы</vt:lpstr>
      <vt:lpstr>Предлагаемое решение</vt:lpstr>
      <vt:lpstr>«Киллер фичи»</vt:lpstr>
      <vt:lpstr>Стэк технологий</vt:lpstr>
      <vt:lpstr>Команда разработки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поиска соседей для студентов</dc:title>
  <dc:creator>Данила Яшин</dc:creator>
  <cp:lastModifiedBy>Данила Яшин</cp:lastModifiedBy>
  <cp:revision>7</cp:revision>
  <dcterms:created xsi:type="dcterms:W3CDTF">2025-03-27T12:00:45Z</dcterms:created>
  <dcterms:modified xsi:type="dcterms:W3CDTF">2025-03-27T13:18:29Z</dcterms:modified>
</cp:coreProperties>
</file>